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64" r:id="rId2"/>
    <p:sldId id="256" r:id="rId3"/>
    <p:sldId id="257" r:id="rId4"/>
    <p:sldId id="259" r:id="rId5"/>
    <p:sldId id="258" r:id="rId6"/>
    <p:sldId id="270" r:id="rId7"/>
    <p:sldId id="260" r:id="rId8"/>
    <p:sldId id="261" r:id="rId9"/>
    <p:sldId id="268" r:id="rId10"/>
    <p:sldId id="262" r:id="rId11"/>
    <p:sldId id="265" r:id="rId12"/>
    <p:sldId id="266" r:id="rId13"/>
    <p:sldId id="267" r:id="rId14"/>
    <p:sldId id="269" r:id="rId15"/>
    <p:sldId id="277" r:id="rId16"/>
    <p:sldId id="271" r:id="rId17"/>
    <p:sldId id="272" r:id="rId18"/>
    <p:sldId id="273" r:id="rId19"/>
    <p:sldId id="276" r:id="rId20"/>
    <p:sldId id="275" r:id="rId21"/>
    <p:sldId id="278" r:id="rId22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37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C79F4B0E-694E-4F69-B6AE-3AE1929D5384}" type="datetimeFigureOut">
              <a:rPr lang="en-US" smtClean="0"/>
              <a:t>2/19/2016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BECE1BAA-2D74-4C90-A905-1F4B5D044B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711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E1BAA-2D74-4C90-A905-1F4B5D044B9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9837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Chuck and his boys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E1BAA-2D74-4C90-A905-1F4B5D044B9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6438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Wes </a:t>
            </a:r>
            <a:r>
              <a:rPr lang="en-US" dirty="0" err="1" smtClean="0"/>
              <a:t>Warnicker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E1BAA-2D74-4C90-A905-1F4B5D044B9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2497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Mrs. </a:t>
            </a:r>
            <a:r>
              <a:rPr lang="en-US" dirty="0" err="1" smtClean="0"/>
              <a:t>Warnicker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E1BAA-2D74-4C90-A905-1F4B5D044B9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0686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Ethel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E1BAA-2D74-4C90-A905-1F4B5D044B9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8698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Cowboy Bob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E1BAA-2D74-4C90-A905-1F4B5D044B9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8421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Bob’s Band and dancers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E1BAA-2D74-4C90-A905-1F4B5D044B9A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1872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Urleen</a:t>
            </a:r>
            <a:r>
              <a:rPr lang="en-US" dirty="0" smtClean="0"/>
              <a:t> and Wendy Jo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E1BAA-2D74-4C90-A905-1F4B5D044B9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0813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Jeter, </a:t>
            </a:r>
            <a:r>
              <a:rPr lang="en-US" dirty="0" err="1" smtClean="0"/>
              <a:t>Bickle</a:t>
            </a:r>
            <a:r>
              <a:rPr lang="en-US" dirty="0" smtClean="0"/>
              <a:t>, and Garvin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E1BAA-2D74-4C90-A905-1F4B5D044B9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9946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Coach and Uniforms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E1BAA-2D74-4C90-A905-1F4B5D044B9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5996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Principal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E1BAA-2D74-4C90-A905-1F4B5D044B9A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7163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Willard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E1BAA-2D74-4C90-A905-1F4B5D044B9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5046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Townspeople including Eleanor Dunbar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E1BAA-2D74-4C90-A905-1F4B5D044B9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871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Ariel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E1BAA-2D74-4C90-A905-1F4B5D044B9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6582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Ariel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E1BAA-2D74-4C90-A905-1F4B5D044B9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5891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Rusty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E1BAA-2D74-4C90-A905-1F4B5D044B9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2516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Rusty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E1BAA-2D74-4C90-A905-1F4B5D044B9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7651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Burger Blast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E1BAA-2D74-4C90-A905-1F4B5D044B9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4596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E1BAA-2D74-4C90-A905-1F4B5D044B9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3014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Rev. Moore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E1BAA-2D74-4C90-A905-1F4B5D044B9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625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1EF1B-EE90-40C7-A64A-DD1EF3110DB0}" type="datetimeFigureOut">
              <a:rPr lang="en-US" smtClean="0"/>
              <a:t>2/19/2016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3284B-0CF3-4854-B20D-37C60C3259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756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1EF1B-EE90-40C7-A64A-DD1EF3110DB0}" type="datetimeFigureOut">
              <a:rPr lang="en-US" smtClean="0"/>
              <a:t>2/19/2016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3284B-0CF3-4854-B20D-37C60C3259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343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1EF1B-EE90-40C7-A64A-DD1EF3110DB0}" type="datetimeFigureOut">
              <a:rPr lang="en-US" smtClean="0"/>
              <a:t>2/19/2016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3284B-0CF3-4854-B20D-37C60C3259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037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1EF1B-EE90-40C7-A64A-DD1EF3110DB0}" type="datetimeFigureOut">
              <a:rPr lang="en-US" smtClean="0"/>
              <a:t>2/19/2016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3284B-0CF3-4854-B20D-37C60C3259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470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1EF1B-EE90-40C7-A64A-DD1EF3110DB0}" type="datetimeFigureOut">
              <a:rPr lang="en-US" smtClean="0"/>
              <a:t>2/19/2016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3284B-0CF3-4854-B20D-37C60C3259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742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1EF1B-EE90-40C7-A64A-DD1EF3110DB0}" type="datetimeFigureOut">
              <a:rPr lang="en-US" smtClean="0"/>
              <a:t>2/19/2016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3284B-0CF3-4854-B20D-37C60C3259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752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1EF1B-EE90-40C7-A64A-DD1EF3110DB0}" type="datetimeFigureOut">
              <a:rPr lang="en-US" smtClean="0"/>
              <a:t>2/19/2016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3284B-0CF3-4854-B20D-37C60C3259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243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1EF1B-EE90-40C7-A64A-DD1EF3110DB0}" type="datetimeFigureOut">
              <a:rPr lang="en-US" smtClean="0"/>
              <a:t>2/19/2016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3284B-0CF3-4854-B20D-37C60C3259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866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1EF1B-EE90-40C7-A64A-DD1EF3110DB0}" type="datetimeFigureOut">
              <a:rPr lang="en-US" smtClean="0"/>
              <a:t>2/19/2016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3284B-0CF3-4854-B20D-37C60C3259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704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1EF1B-EE90-40C7-A64A-DD1EF3110DB0}" type="datetimeFigureOut">
              <a:rPr lang="en-US" smtClean="0"/>
              <a:t>2/19/2016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3284B-0CF3-4854-B20D-37C60C3259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269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1EF1B-EE90-40C7-A64A-DD1EF3110DB0}" type="datetimeFigureOut">
              <a:rPr lang="en-US" smtClean="0"/>
              <a:t>2/19/2016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3284B-0CF3-4854-B20D-37C60C3259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593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31EF1B-EE90-40C7-A64A-DD1EF3110DB0}" type="datetimeFigureOut">
              <a:rPr lang="en-US" smtClean="0"/>
              <a:t>2/19/2016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03284B-0CF3-4854-B20D-37C60C3259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049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png"/><Relationship Id="rId9" Type="http://schemas.openxmlformats.org/officeDocument/2006/relationships/image" Target="../media/image6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7" Type="http://schemas.openxmlformats.org/officeDocument/2006/relationships/image" Target="../media/image6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jpeg"/><Relationship Id="rId3" Type="http://schemas.openxmlformats.org/officeDocument/2006/relationships/image" Target="../media/image68.jpeg"/><Relationship Id="rId7" Type="http://schemas.openxmlformats.org/officeDocument/2006/relationships/image" Target="../media/image7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jpeg"/><Relationship Id="rId9" Type="http://schemas.openxmlformats.org/officeDocument/2006/relationships/image" Target="../media/image7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jpeg"/><Relationship Id="rId3" Type="http://schemas.openxmlformats.org/officeDocument/2006/relationships/image" Target="../media/image75.jpeg"/><Relationship Id="rId7" Type="http://schemas.openxmlformats.org/officeDocument/2006/relationships/image" Target="../media/image7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jpeg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7" Type="http://schemas.openxmlformats.org/officeDocument/2006/relationships/image" Target="../media/image8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jpeg"/><Relationship Id="rId5" Type="http://schemas.openxmlformats.org/officeDocument/2006/relationships/image" Target="../media/image83.jpeg"/><Relationship Id="rId4" Type="http://schemas.openxmlformats.org/officeDocument/2006/relationships/image" Target="../media/image8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jpeg"/><Relationship Id="rId5" Type="http://schemas.openxmlformats.org/officeDocument/2006/relationships/image" Target="../media/image88.jpeg"/><Relationship Id="rId4" Type="http://schemas.openxmlformats.org/officeDocument/2006/relationships/image" Target="../media/image8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jpeg"/><Relationship Id="rId5" Type="http://schemas.openxmlformats.org/officeDocument/2006/relationships/image" Target="../media/image92.jpeg"/><Relationship Id="rId4" Type="http://schemas.openxmlformats.org/officeDocument/2006/relationships/image" Target="../media/image91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jpeg"/><Relationship Id="rId3" Type="http://schemas.openxmlformats.org/officeDocument/2006/relationships/image" Target="../media/image94.jpeg"/><Relationship Id="rId7" Type="http://schemas.openxmlformats.org/officeDocument/2006/relationships/image" Target="../media/image9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jpeg"/><Relationship Id="rId5" Type="http://schemas.openxmlformats.org/officeDocument/2006/relationships/image" Target="../media/image92.jpeg"/><Relationship Id="rId4" Type="http://schemas.openxmlformats.org/officeDocument/2006/relationships/image" Target="../media/image9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7" Type="http://schemas.openxmlformats.org/officeDocument/2006/relationships/image" Target="../media/image10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jpeg"/><Relationship Id="rId5" Type="http://schemas.openxmlformats.org/officeDocument/2006/relationships/image" Target="../media/image101.jpeg"/><Relationship Id="rId4" Type="http://schemas.openxmlformats.org/officeDocument/2006/relationships/image" Target="../media/image10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7.jpeg"/><Relationship Id="rId5" Type="http://schemas.openxmlformats.org/officeDocument/2006/relationships/image" Target="../media/image106.jpeg"/><Relationship Id="rId4" Type="http://schemas.openxmlformats.org/officeDocument/2006/relationships/image" Target="../media/image10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eg"/><Relationship Id="rId7" Type="http://schemas.openxmlformats.org/officeDocument/2006/relationships/image" Target="../media/image11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.jpeg"/><Relationship Id="rId5" Type="http://schemas.openxmlformats.org/officeDocument/2006/relationships/image" Target="../media/image110.jpeg"/><Relationship Id="rId4" Type="http://schemas.openxmlformats.org/officeDocument/2006/relationships/image" Target="../media/image109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3" Type="http://schemas.openxmlformats.org/officeDocument/2006/relationships/image" Target="../media/image114.jpeg"/><Relationship Id="rId7" Type="http://schemas.openxmlformats.org/officeDocument/2006/relationships/image" Target="../media/image118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7.jpeg"/><Relationship Id="rId5" Type="http://schemas.openxmlformats.org/officeDocument/2006/relationships/image" Target="../media/image116.png"/><Relationship Id="rId10" Type="http://schemas.openxmlformats.org/officeDocument/2006/relationships/image" Target="../media/image121.png"/><Relationship Id="rId4" Type="http://schemas.openxmlformats.org/officeDocument/2006/relationships/image" Target="../media/image115.png"/><Relationship Id="rId9" Type="http://schemas.openxmlformats.org/officeDocument/2006/relationships/image" Target="../media/image12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 descr="https://s-media-cache-ak0.pinimg.com/236x/d3/92/a2/d392a2841db3bbe6ae40aded6273d21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9" y="0"/>
            <a:ext cx="2247900" cy="422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s-media-cache-ak0.pinimg.com/736x/39/3f/90/393f90956896651db32eb1dce61224e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234690"/>
            <a:ext cx="2438400" cy="3623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40.media.tumblr.com/a783a3723c46b318438fea9372184eab/tumblr_nqq0lx4CH91tqj2uto1_5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0040"/>
            <a:ext cx="2265829" cy="3357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://41.media.tumblr.com/17f731716c8ee3e888d3c712940ee364/tumblr_mkv073OkQ41s21v0qo1_50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417" y="3004803"/>
            <a:ext cx="2938183" cy="3844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https://img1.etsystatic.com/067/2/9974135/il_570xN.776195581_s30k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417" y="0"/>
            <a:ext cx="2384903" cy="305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2" name="Picture 12" descr="https://s-media-cache-ak0.pinimg.com/736x/00/eb/e3/00ebe3aa4df8a57162cc7871b69be349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320" y="39664"/>
            <a:ext cx="2510345" cy="346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4" name="Picture 14" descr="https://s-media-cache-ak0.pinimg.com/736x/86/12/be/8612be7c1b6b35b56f81688fdd638dee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320" y="3485005"/>
            <a:ext cx="2250531" cy="3388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6" name="Picture 16" descr="http://thekidsareallright.com.au/wp-content/uploads/2012/05/kevinbacon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9526" y="39664"/>
            <a:ext cx="2204474" cy="319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03048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Ralph Macchio &amp; C. Thomas Howell - The Outsiders: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29055" cy="392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70809"/>
            <a:ext cx="2524255" cy="3357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6" name="Picture 4" descr="The Outsiders. 1983    Tom Cruise. Rob Lowe. C.Thomas Howell. Ralph Macchio. Matt Dillion. Emilio Estevez. Patric Swayze: 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733" y="3200400"/>
            <a:ext cx="5836024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s://s-media-cache-ak0.pinimg.com/236x/93/75/11/9375111117bf0212c64cc28e785e308b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00" y="0"/>
            <a:ext cx="22479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s://s-media-cache-ak0.pinimg.com/736x/86/11/39/8611391a42b5f30471a66a21a2cabcc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0"/>
            <a:ext cx="2586318" cy="3316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https://s-media-cache-ak0.pinimg.com/236x/e4/9d/17/e49d17f3686774b2e64c452dfe2c5f05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189" y="-145119"/>
            <a:ext cx="2224211" cy="3645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9495" y="3464948"/>
            <a:ext cx="16002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73734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2" name="Picture 8" descr="http://prepperbroadcasting.com/wp-content/uploads/2015/01/1-12-15-Farm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47" y="2457449"/>
            <a:ext cx="6362700" cy="440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6" name="Picture 2" descr="https://fldpi.files.wordpress.com/2011/09/farm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300" y="3632200"/>
            <a:ext cx="4838700" cy="322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www.pbs.org/independentlens/realdirt/images/film_joh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300" y="3632200"/>
            <a:ext cx="2171700" cy="322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://buttermilklipstick.com/wp-content/uploads/jamesFarmer-field-small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600" y="0"/>
            <a:ext cx="26924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https://pixabay.com/static/uploads/photo/2015/03/03/12/08/farmer-657332_64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48" y="0"/>
            <a:ext cx="6465047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75237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8" name="Picture 14" descr="https://img0.etsystatic.com/101/0/5427476/il_214x170.840561852_3xd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670" y="3204341"/>
            <a:ext cx="3056768" cy="3599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 descr="http://www.rustyzipper.com/categorypics/womens-dresses-198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376" y="3563470"/>
            <a:ext cx="2457450" cy="327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http://www.rustyzipper.com/full/22473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608333"/>
            <a:ext cx="2438400" cy="319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http://www.adoredvintage.com/images/dresses/vintage1980stapestryfloralshirtdress_0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376" y="1905000"/>
            <a:ext cx="3351305" cy="502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 descr="https://static.artfire.com/uploads/product/4/334/50334/1650334/1650334/large/tab_front_a_line_shirt_dress_1970s_pattern_day_office_casual_be82bfea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847" y="152400"/>
            <a:ext cx="3186482" cy="3199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4" name="Picture 10" descr="https://s-media-cache-ak0.pinimg.com/736x/09/0d/73/090d737697d146b5b930ce4a52351963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376" y="-85126"/>
            <a:ext cx="2875057" cy="2875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6" name="Picture 12" descr="https://cdn-img-0.wanelo.com/p/0f7/349/29e/09f58610dcb1ae7a9f7567a/x354-q80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-85126"/>
            <a:ext cx="3371850" cy="337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75041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482" name="Picture 2" descr="http://patterngate.com/wp-content/uploads/il_430xN.105440526-400x4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039035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https://cdn-img-3.wanelo.com/p/fe6/ec7/db3/b73b2e4c807daf028b1cbd6/x354-q8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150" y="0"/>
            <a:ext cx="3371850" cy="3039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6" descr="https://cdn-img-3.wanelo.com/p/b2f/b67/c2a/bca9201d9622e29dd144578/x354-q8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86149"/>
            <a:ext cx="3371850" cy="337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8" name="Picture 8" descr="https://img1.etsystatic.com/063/1/6177191/il_340x270.790063461_qnxr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5" y="-4482"/>
            <a:ext cx="3238500" cy="32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0" name="Picture 10" descr="https://img1.etsystatic.com/072/0/11490508/il_570xN.820723271_dacn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508" y="3119156"/>
            <a:ext cx="2255492" cy="3743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2" name="Picture 12" descr="http://static1.artfire.com/uploads/product/6/686/4686/2404686/2404686/large/simplicity_7446_misses_80s_casual_dress_sewing_pattern_size_16_a3dacfec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508" y="0"/>
            <a:ext cx="27432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33135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http://vignette3.wikia.nocookie.net/familyguy/images/3/3b/Conway.jpg/revision/latest?cb=2009072018285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412" y="-22412"/>
            <a:ext cx="3429000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s://s-media-cache-ak0.pinimg.com/236x/90/97/a8/9097a8291b241699529e462d6714990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588" y="-13447"/>
            <a:ext cx="2247900" cy="260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http://www.outwestmktg.com/images/products/Yellow%20and%20Black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488" y="8965"/>
            <a:ext cx="3489512" cy="258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http://ep.yimg.com/ay/yhst-36410788846316/western-express-mens-3x-large-shirts-3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17" y="2618816"/>
            <a:ext cx="3240741" cy="4276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6" name="Picture 10" descr="http://l.yimg.com/bt/api/res/1.2/2E6aFvbW5uChHwb4ZX2d9w--/YXBwaWQ9eW5ld3NfbGVnbztxPTg1O3c9NjMw/http:/media.zenfs.com/en/blogs/theticket/hank-williams-hitler-espn-lg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356" y="2596405"/>
            <a:ext cx="6000750" cy="4261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88100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5362" name="Picture 2" descr="https://s-media-cache-ak0.pinimg.com/736x/a4/9b/09/a49b09309cd479a735728cdf712420b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10400" cy="467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://thisdistractedglobe.com/wp-content/uploads/2007/08/Urban%20Cowboy%20pic%2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91000"/>
            <a:ext cx="47625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http://www.questx.com/tc/cover_uc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885" y="3505201"/>
            <a:ext cx="4397115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http://farm8.staticflickr.com/7108/7080986891_6a4606754c_b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774" y="0"/>
            <a:ext cx="2836813" cy="3733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36401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0" name="Picture 8" descr="http://www.top10films.co.uk/img/kelly-preston_mischief_1985_teen-movi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5359" y="3143375"/>
            <a:ext cx="5524500" cy="3709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 descr="http://images2.laweekly.com/imager/skyler-samuels-left-bianca-a-santos-and/u/745xauto/5393051/filmduff1-1_2-19-1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375" y="0"/>
            <a:ext cx="5898776" cy="314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http://blog.bullz-eye.com/wp-content/uploads/2011/02/HSTV101SquarePeg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575" y="-35859"/>
            <a:ext cx="4543425" cy="3179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 descr="https://s-media-cache-ak0.pinimg.com/236x/a8/d1/26/a8d1267278d5d0799de2e876816a73e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5" y="3143375"/>
            <a:ext cx="3966747" cy="371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53928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8" name="Picture 12" descr="http://cdn.pastemagazine.com/www/blogs/lists/sbt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499" y="1870262"/>
            <a:ext cx="3171825" cy="4960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4" name="Picture 8" descr="http://blog.sfgate.com/thebigevent/files/2013/06/morgue13_fad_pink_floyd-439x6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1" y="-76199"/>
            <a:ext cx="2969035" cy="368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9458" name="Picture 2" descr="http://blog.bullz-eye.com/wp-content/uploads/2011/02/HSTV101SquarePeg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1376"/>
            <a:ext cx="3505200" cy="264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http://cdn.playbuzz.com/cdn/57e237a4-0d11-43d1-8033-4de50268bbfe/0b198b5b-2073-4816-8e1b-edc18fa4b05b_560_42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38987"/>
            <a:ext cx="4114800" cy="4219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https://s-media-cache-ak0.pinimg.com/736x/a6/5f/9b/a65f9b0d8bd85e55ebf7473ba15120f7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176" y="3630706"/>
            <a:ext cx="2664236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6" name="Picture 10" descr="http://iams.pbworks.com/f/1275534123/kids-80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987" y="1681"/>
            <a:ext cx="2990850" cy="189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86172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http://www.csc.edu/news/highrez/134254017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38400" cy="3657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http://webpages.scu.edu/ftp/psglenn/images/fcoac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1" y="22412"/>
            <a:ext cx="4876799" cy="3657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http://i.azcentral.com/i/4/f/6/L169_CIFR5139c5610bf79b2b8a270cdf380bb6f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2412"/>
            <a:ext cx="4038600" cy="3635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6" name="Picture 8" descr="http://peuniformsdirect.vipbranding.com/images/DesignFamilyForWebsite_PlainText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0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8" name="Picture 10" descr="https://webstores.activenetwork.com/school-software/mission_hills_high_s/images/products/detail_342_web_items_02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928" y="3657600"/>
            <a:ext cx="3411072" cy="320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27428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6386" name="Picture 2" descr="http://brokelyn.com/wp-content/uploads/2015/05/Belding-cowabung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524500" cy="391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://www.savedbythebellreviewed.com/wp-content/uploads/sites/2/2014/05/vlcsnap-2014-05-06-17h44m29s23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22568"/>
            <a:ext cx="44831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http://41.media.tumblr.com/tumblr_lwi3wuEMfK1qc46e7o1_5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2535" y="3276600"/>
            <a:ext cx="47625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2" name="Picture 8" descr="https://s-media-cache-ak0.pinimg.com/236x/30/03/b8/3003b803e308eb4c4adc3fe59024298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412" y="0"/>
            <a:ext cx="4393623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0820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Hendersonville Photography / Senior Portraits / Country Man Brennan | Hendersonville TN Senior Portrait &amp; Wedding Photography by Stan Dunlap  http://blog.sdphotographs.com: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-47626"/>
            <a:ext cx="4762500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ountry boys 10 Afternoon eye candy: Country hotties (23 photos):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557" y="-4105"/>
            <a:ext cx="2468244" cy="6853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 Missouri Senior Session | Senior Style Guide: 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14" y="2651377"/>
            <a:ext cx="2766638" cy="4197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Love them country boys &amp; their trucks: 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84473" cy="332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☯☮✿✝ COUNTRY BOYS ★☯☮✝: 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0" y="3124200"/>
            <a:ext cx="447675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47600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6" name="Picture 8" descr="http://i.ebayimg.com/images/g/VTIAAOSw7ThUpISm/s-l3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913" y="3037513"/>
            <a:ext cx="2857500" cy="382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http://i2.cdn.turner.com/cnn/dam/assets/130904114653-80s-irpt-office-marjorie-zien-horizontal-galler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2" y="0"/>
            <a:ext cx="6096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www.slate.com/content/dam/slate/blogs/behold/2013/11/Cowboy/jim_cathey.jpg.CROP.original-origina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412" y="3037513"/>
            <a:ext cx="3056964" cy="382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://d5n0lf4gshqmd.cloudfront.net/img/0923D3_02_p1/470/575/i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413" y="3058"/>
            <a:ext cx="3025588" cy="3034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 descr="https://pondertheirrelevant.files.wordpress.com/2014/02/img73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47" y="2859667"/>
            <a:ext cx="3272760" cy="4176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51632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3867"/>
            <a:ext cx="2286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810000"/>
            <a:ext cx="3048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543" y="132292"/>
            <a:ext cx="2950457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32292"/>
            <a:ext cx="2247900" cy="3677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http://i.ebayimg.com/00/s/MTYwMFgxNjAw/z/85cAAOSwDN1UNbzA/$_35.JPG?set_id=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0" y="390525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489" y="3810000"/>
            <a:ext cx="28575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978201"/>
            <a:ext cx="2161645" cy="2317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88737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739" y="4295527"/>
            <a:ext cx="1417461" cy="2528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6024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2" name="Picture 14" descr="9 Fashion Lessons We Learned From Saved by the Bell via @WhoWhatWear: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3203" y="8965"/>
            <a:ext cx="3392793" cy="3163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ute country clothes | Cute plaid country outfit…just not find of … | Clothes – Outfit I … | Look around!: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47900" cy="381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ountry girl cute: 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408" y="3172098"/>
            <a:ext cx="3082790" cy="3699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Find Girls Clothing and Teen Fashion Clothing from dELiA*s I'm in love with this dress its a little country which is compleatly my style :): 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954" y="3819525"/>
            <a:ext cx="2301853" cy="3051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Nice contemporaneous chic country outfit! Will love to go down to savannah for square dancing in this!;-): 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900" y="0"/>
            <a:ext cx="3032736" cy="303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&quot;Stagecoach&quot; by amanda-macrorie on Polyvore: 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636" y="0"/>
            <a:ext cx="1882164" cy="3172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cute for spring: 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3203" y="3172098"/>
            <a:ext cx="2628726" cy="3564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ountry Clothes #Countrylife #CountryGirl: 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680" y="3172098"/>
            <a:ext cx="2312920" cy="3699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036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Adorable I Wanna Take a Little Ride With You tank top by TumbleRoot. Perfect outfit for your next country music festival! // tumbleroot.com: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71800" cy="297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ipped Skinny Jeans Tank Top, just add cowboy boots! Country dancing outfit: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025" y="0"/>
            <a:ext cx="3349387" cy="6862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Fall Outfit~ flowered bustier/tube top + combat boots + oversized cardigan +  high-waisted denim shorts: 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412" y="2971801"/>
            <a:ext cx="2994212" cy="3890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13 Hairstyles You Totally Wore in the '80s: Alyssa Milano's half-up, high, and mighty hair | allure.com: 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260" y="3431241"/>
            <a:ext cx="2971800" cy="353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80s-fashion-18: 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2156" y="0"/>
            <a:ext cx="291465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2340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&quot;Country girls day out&quot; #countrygirl #countryoutfit #countryfashion For more Cute n' Country visit: www.cutencountry.com and www.facebook.com/cuteandcountry: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3020265"/>
            <a:ext cx="2857500" cy="3824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This is an image of Molly Ringwald from the eighties movie, &quot;Pretty in Pink&quot;. It's one of my favorite movies, and I find the fashions from it creative and inspiring. Her character in the movie is extremely stylish and unique, as well as super creative and crafty.: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9353"/>
            <a:ext cx="26289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Models do NYFW Spring 2015 Street Style: 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28900" cy="3339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&quot;Country Chic3&quot; by sarah-jones-3 on Polyvore: 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878" y="1"/>
            <a:ext cx="3828373" cy="6926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kelly kapowski fashion-more girls should still look up to her in terms of fashion inspiration now days cuz let's admit it, she's amazing:&gt;: 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1" y="0"/>
            <a:ext cx="2857500" cy="3020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1306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 descr="&quot;Strapless Lace&quot; by stylesbyjoey on Polyvore: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894" y="35859"/>
            <a:ext cx="3048000" cy="479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Molly Ringwald was a big idol of this era. The movies she was in were huge hits and girls were dressing like her. Dressing like someone was a form of flattery and people being like their favorite celebrities was important to them.: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542" y="3733800"/>
            <a:ext cx="213487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80's style: 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812" y="-8965"/>
            <a:ext cx="2514600" cy="3860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80's style: 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327" y="3751729"/>
            <a:ext cx="2381250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Buttons and Pins - 80s Vintage Fashion Inspiration...I used to have one just like this...lol: 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106" y="-8965"/>
            <a:ext cx="3630706" cy="3742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Jordache Jeans: 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645" y="3702424"/>
            <a:ext cx="2517682" cy="315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2426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 descr="Burger King uniform from the 1970's - yes... I did wear one of these! Brings back lots of memories.: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687"/>
            <a:ext cx="3195235" cy="277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Fast food: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324" y="3200400"/>
            <a:ext cx="3622675" cy="365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Phoenix Bib Apron [AB027] - http://www.uniformsolutionsforyou.com/restaurant-uniform/: 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6" y="2787743"/>
            <a:ext cx="2698563" cy="4047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The Max t-shirt ...&quot;Saved by the Bell&quot;: 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4394" y="39687"/>
            <a:ext cx="3199606" cy="3199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4.bp.blogspot.com/_vOcBO5L-CEo/StYAGxScxiI/AAAAAAAAEy0/6buSTA1Ghn0/s400/frizscience_100w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1" y="39687"/>
            <a:ext cx="2286794" cy="284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s://s-media-cache-ak0.pinimg.com/736x/c1/c0/a4/c1c0a4bf66f60706b35b41da69860e9c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199" y="2684851"/>
            <a:ext cx="2778125" cy="4173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54959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 descr="&quot;Color Duo - Coral n' Cream&quot; by stylesbyjoey ❤ liked on Polyvore: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7" y="3581400"/>
            <a:ext cx="2729753" cy="3263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Vestido estampado | Vestido para trabalhar: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968" y="3200400"/>
            <a:ext cx="2998032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&quot;Tiffany &amp; Co. Clutch&quot; by stylesbyjoey ❤ liked on Polyvore: 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271" y="2665768"/>
            <a:ext cx="3142129" cy="4236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violetvillevintage.com/m/media/catalog/product/cache/2/image/1100x1800/d58d44b981214661663244ef00ea7e30/c/u/cute_vintage_dress-4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09" y="53788"/>
            <a:ext cx="2449609" cy="3527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s://encrypted-tbn2.gstatic.com/images?q=tbn:ANd9GcTDo1kvDOvH4n2YSSidiKIlGcRon2Hbkav5LhU2s_Ma43Mn6laVE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2862"/>
            <a:ext cx="4016188" cy="2622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https://s-media-cache-ak0.pinimg.com/236x/95/98/03/9598039b1a88f62405b617b3175a2863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588" y="0"/>
            <a:ext cx="2667000" cy="3367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37243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http://www.ruestdenis.com/prodimg/msc0008a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67000" cy="400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s://www.mysuitshop.com/images/shop/style-14547-the-80s-look-two-button-sports-coat-for-men-with-a-center-vent-at-the-back-a-ticket-pocket-a-semi-dated-loo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-1"/>
            <a:ext cx="3123435" cy="400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http://41.media.tumblr.com/4a97041885f2222f54ecf70aad48b7e0/tumblr_inline_o0grep3gyG1qfex1b_5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0435" y="0"/>
            <a:ext cx="3353563" cy="435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http://www.sherriemathieson.com/gdresources/images/fc02_lg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9" y="3733800"/>
            <a:ext cx="4210788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10" descr="http://www.rustyzipper.com/full/22745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305" y="3906090"/>
            <a:ext cx="2215446" cy="2956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4" name="Picture 12" descr="http://www.rustyzipper.com/full/185955-MM8866d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950" y="3906090"/>
            <a:ext cx="2686050" cy="2956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2828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5750</TotalTime>
  <Words>66</Words>
  <Application>Microsoft Office PowerPoint</Application>
  <PresentationFormat>On-screen Show (4:3)</PresentationFormat>
  <Paragraphs>40</Paragraphs>
  <Slides>21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Ouachita Baptist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Christina Johnson</dc:creator>
  <cp:lastModifiedBy>Christina Johnson</cp:lastModifiedBy>
  <cp:revision>15</cp:revision>
  <cp:lastPrinted>2016-02-20T01:13:52Z</cp:lastPrinted>
  <dcterms:created xsi:type="dcterms:W3CDTF">2016-01-21T19:55:50Z</dcterms:created>
  <dcterms:modified xsi:type="dcterms:W3CDTF">2016-02-20T01:17:53Z</dcterms:modified>
</cp:coreProperties>
</file>