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90" y="-29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6F3FB8-C0C4-496D-A024-6520AFDBF0F7}" type="datetimeFigureOut">
              <a:rPr lang="en-US" smtClean="0"/>
              <a:t>9/24/2018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E9957-8045-4207-B9F7-60F011C9782B}" type="slidenum">
              <a:rPr lang="en-US" smtClean="0"/>
              <a:t>‹#›</a:t>
            </a:fld>
            <a:endParaRPr lang="en-US"/>
          </a:p>
        </p:txBody>
      </p:sp>
    </p:spTree>
    <p:extLst>
      <p:ext uri="{BB962C8B-B14F-4D97-AF65-F5344CB8AC3E}">
        <p14:creationId xmlns:p14="http://schemas.microsoft.com/office/powerpoint/2010/main" val="3379340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6F3FB8-C0C4-496D-A024-6520AFDBF0F7}" type="datetimeFigureOut">
              <a:rPr lang="en-US" smtClean="0"/>
              <a:t>9/24/2018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E9957-8045-4207-B9F7-60F011C9782B}" type="slidenum">
              <a:rPr lang="en-US" smtClean="0"/>
              <a:t>‹#›</a:t>
            </a:fld>
            <a:endParaRPr lang="en-US"/>
          </a:p>
        </p:txBody>
      </p:sp>
    </p:spTree>
    <p:extLst>
      <p:ext uri="{BB962C8B-B14F-4D97-AF65-F5344CB8AC3E}">
        <p14:creationId xmlns:p14="http://schemas.microsoft.com/office/powerpoint/2010/main" val="1540719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6F3FB8-C0C4-496D-A024-6520AFDBF0F7}" type="datetimeFigureOut">
              <a:rPr lang="en-US" smtClean="0"/>
              <a:t>9/24/2018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E9957-8045-4207-B9F7-60F011C9782B}" type="slidenum">
              <a:rPr lang="en-US" smtClean="0"/>
              <a:t>‹#›</a:t>
            </a:fld>
            <a:endParaRPr lang="en-US"/>
          </a:p>
        </p:txBody>
      </p:sp>
    </p:spTree>
    <p:extLst>
      <p:ext uri="{BB962C8B-B14F-4D97-AF65-F5344CB8AC3E}">
        <p14:creationId xmlns:p14="http://schemas.microsoft.com/office/powerpoint/2010/main" val="2893917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6F3FB8-C0C4-496D-A024-6520AFDBF0F7}" type="datetimeFigureOut">
              <a:rPr lang="en-US" smtClean="0"/>
              <a:t>9/24/2018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E9957-8045-4207-B9F7-60F011C9782B}" type="slidenum">
              <a:rPr lang="en-US" smtClean="0"/>
              <a:t>‹#›</a:t>
            </a:fld>
            <a:endParaRPr lang="en-US"/>
          </a:p>
        </p:txBody>
      </p:sp>
    </p:spTree>
    <p:extLst>
      <p:ext uri="{BB962C8B-B14F-4D97-AF65-F5344CB8AC3E}">
        <p14:creationId xmlns:p14="http://schemas.microsoft.com/office/powerpoint/2010/main" val="742158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6F3FB8-C0C4-496D-A024-6520AFDBF0F7}" type="datetimeFigureOut">
              <a:rPr lang="en-US" smtClean="0"/>
              <a:t>9/24/2018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E9957-8045-4207-B9F7-60F011C9782B}" type="slidenum">
              <a:rPr lang="en-US" smtClean="0"/>
              <a:t>‹#›</a:t>
            </a:fld>
            <a:endParaRPr lang="en-US"/>
          </a:p>
        </p:txBody>
      </p:sp>
    </p:spTree>
    <p:extLst>
      <p:ext uri="{BB962C8B-B14F-4D97-AF65-F5344CB8AC3E}">
        <p14:creationId xmlns:p14="http://schemas.microsoft.com/office/powerpoint/2010/main" val="2357437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D6F3FB8-C0C4-496D-A024-6520AFDBF0F7}" type="datetimeFigureOut">
              <a:rPr lang="en-US" smtClean="0"/>
              <a:t>9/24/2018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7E9957-8045-4207-B9F7-60F011C9782B}" type="slidenum">
              <a:rPr lang="en-US" smtClean="0"/>
              <a:t>‹#›</a:t>
            </a:fld>
            <a:endParaRPr lang="en-US"/>
          </a:p>
        </p:txBody>
      </p:sp>
    </p:spTree>
    <p:extLst>
      <p:ext uri="{BB962C8B-B14F-4D97-AF65-F5344CB8AC3E}">
        <p14:creationId xmlns:p14="http://schemas.microsoft.com/office/powerpoint/2010/main" val="1972786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6F3FB8-C0C4-496D-A024-6520AFDBF0F7}" type="datetimeFigureOut">
              <a:rPr lang="en-US" smtClean="0"/>
              <a:t>9/24/2018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7E9957-8045-4207-B9F7-60F011C9782B}" type="slidenum">
              <a:rPr lang="en-US" smtClean="0"/>
              <a:t>‹#›</a:t>
            </a:fld>
            <a:endParaRPr lang="en-US"/>
          </a:p>
        </p:txBody>
      </p:sp>
    </p:spTree>
    <p:extLst>
      <p:ext uri="{BB962C8B-B14F-4D97-AF65-F5344CB8AC3E}">
        <p14:creationId xmlns:p14="http://schemas.microsoft.com/office/powerpoint/2010/main" val="2169354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6F3FB8-C0C4-496D-A024-6520AFDBF0F7}" type="datetimeFigureOut">
              <a:rPr lang="en-US" smtClean="0"/>
              <a:t>9/24/2018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7E9957-8045-4207-B9F7-60F011C9782B}" type="slidenum">
              <a:rPr lang="en-US" smtClean="0"/>
              <a:t>‹#›</a:t>
            </a:fld>
            <a:endParaRPr lang="en-US"/>
          </a:p>
        </p:txBody>
      </p:sp>
    </p:spTree>
    <p:extLst>
      <p:ext uri="{BB962C8B-B14F-4D97-AF65-F5344CB8AC3E}">
        <p14:creationId xmlns:p14="http://schemas.microsoft.com/office/powerpoint/2010/main" val="4211328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6F3FB8-C0C4-496D-A024-6520AFDBF0F7}" type="datetimeFigureOut">
              <a:rPr lang="en-US" smtClean="0"/>
              <a:t>9/24/2018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7E9957-8045-4207-B9F7-60F011C9782B}" type="slidenum">
              <a:rPr lang="en-US" smtClean="0"/>
              <a:t>‹#›</a:t>
            </a:fld>
            <a:endParaRPr lang="en-US"/>
          </a:p>
        </p:txBody>
      </p:sp>
    </p:spTree>
    <p:extLst>
      <p:ext uri="{BB962C8B-B14F-4D97-AF65-F5344CB8AC3E}">
        <p14:creationId xmlns:p14="http://schemas.microsoft.com/office/powerpoint/2010/main" val="3812350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6F3FB8-C0C4-496D-A024-6520AFDBF0F7}" type="datetimeFigureOut">
              <a:rPr lang="en-US" smtClean="0"/>
              <a:t>9/24/2018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7E9957-8045-4207-B9F7-60F011C9782B}" type="slidenum">
              <a:rPr lang="en-US" smtClean="0"/>
              <a:t>‹#›</a:t>
            </a:fld>
            <a:endParaRPr lang="en-US"/>
          </a:p>
        </p:txBody>
      </p:sp>
    </p:spTree>
    <p:extLst>
      <p:ext uri="{BB962C8B-B14F-4D97-AF65-F5344CB8AC3E}">
        <p14:creationId xmlns:p14="http://schemas.microsoft.com/office/powerpoint/2010/main" val="1272432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6F3FB8-C0C4-496D-A024-6520AFDBF0F7}" type="datetimeFigureOut">
              <a:rPr lang="en-US" smtClean="0"/>
              <a:t>9/24/2018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7E9957-8045-4207-B9F7-60F011C9782B}" type="slidenum">
              <a:rPr lang="en-US" smtClean="0"/>
              <a:t>‹#›</a:t>
            </a:fld>
            <a:endParaRPr lang="en-US"/>
          </a:p>
        </p:txBody>
      </p:sp>
    </p:spTree>
    <p:extLst>
      <p:ext uri="{BB962C8B-B14F-4D97-AF65-F5344CB8AC3E}">
        <p14:creationId xmlns:p14="http://schemas.microsoft.com/office/powerpoint/2010/main" val="3960641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6F3FB8-C0C4-496D-A024-6520AFDBF0F7}" type="datetimeFigureOut">
              <a:rPr lang="en-US" smtClean="0"/>
              <a:t>9/24/2018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7E9957-8045-4207-B9F7-60F011C9782B}" type="slidenum">
              <a:rPr lang="en-US" smtClean="0"/>
              <a:t>‹#›</a:t>
            </a:fld>
            <a:endParaRPr lang="en-US"/>
          </a:p>
        </p:txBody>
      </p:sp>
    </p:spTree>
    <p:extLst>
      <p:ext uri="{BB962C8B-B14F-4D97-AF65-F5344CB8AC3E}">
        <p14:creationId xmlns:p14="http://schemas.microsoft.com/office/powerpoint/2010/main" val="6564582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3124200" cy="990600"/>
          </a:xfrm>
        </p:spPr>
        <p:txBody>
          <a:bodyPr/>
          <a:lstStyle/>
          <a:p>
            <a:r>
              <a:rPr lang="en-US" dirty="0" smtClean="0"/>
              <a:t>Color Palette</a:t>
            </a:r>
            <a:endParaRPr lang="en-US" dirty="0"/>
          </a:p>
        </p:txBody>
      </p:sp>
      <p:sp>
        <p:nvSpPr>
          <p:cNvPr id="3" name="Subtitle 2"/>
          <p:cNvSpPr>
            <a:spLocks noGrp="1"/>
          </p:cNvSpPr>
          <p:nvPr>
            <p:ph type="subTitle" idx="1"/>
          </p:nvPr>
        </p:nvSpPr>
        <p:spPr>
          <a:xfrm>
            <a:off x="2743200" y="5105400"/>
            <a:ext cx="6400800" cy="1752600"/>
          </a:xfrm>
        </p:spPr>
        <p:txBody>
          <a:bodyPr>
            <a:normAutofit fontScale="85000" lnSpcReduction="20000"/>
          </a:bodyPr>
          <a:lstStyle/>
          <a:p>
            <a:r>
              <a:rPr lang="en-US" dirty="0" smtClean="0"/>
              <a:t>more "masculine" and "natural" colors: terracotta (a bright earthy orange), various shades of ochre (brownish yellow), malachite (dark green), and blue in the hues of lapis lazuli and other striking colors.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7950" y="3313"/>
            <a:ext cx="2686050"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191000"/>
            <a:ext cx="1923852" cy="2676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04" y="753704"/>
            <a:ext cx="3246783" cy="2675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017" y="1"/>
            <a:ext cx="3168680" cy="2438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9000" y="2441713"/>
            <a:ext cx="3168680" cy="2663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81800" y="2594113"/>
            <a:ext cx="2038350" cy="2511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47800" y="3428999"/>
            <a:ext cx="1752601" cy="1676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5363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5"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440842"/>
            <a:ext cx="2172175" cy="5089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0079" y="4227376"/>
            <a:ext cx="3606956" cy="257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9878" y="26504"/>
            <a:ext cx="2057400" cy="735496"/>
          </a:xfrm>
        </p:spPr>
        <p:txBody>
          <a:bodyPr>
            <a:normAutofit fontScale="90000"/>
          </a:bodyPr>
          <a:lstStyle/>
          <a:p>
            <a:r>
              <a:rPr lang="en-US" dirty="0" smtClean="0"/>
              <a:t>Textiles</a:t>
            </a:r>
            <a:endParaRPr lang="en-US"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27035" y="4457700"/>
            <a:ext cx="3200400" cy="240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4900" y="23398"/>
            <a:ext cx="2247900" cy="439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81200" y="-19878"/>
            <a:ext cx="2897257" cy="2539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143000"/>
            <a:ext cx="2320677" cy="2853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33600" y="2471531"/>
            <a:ext cx="3028736" cy="2695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3996290"/>
            <a:ext cx="2331674" cy="2937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10200" y="4414423"/>
            <a:ext cx="1997144" cy="1997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0536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Color/Fabric Notes</a:t>
            </a:r>
            <a:endParaRPr lang="en-US" dirty="0"/>
          </a:p>
        </p:txBody>
      </p:sp>
      <p:sp>
        <p:nvSpPr>
          <p:cNvPr id="3" name="Content Placeholder 2"/>
          <p:cNvSpPr>
            <a:spLocks noGrp="1"/>
          </p:cNvSpPr>
          <p:nvPr>
            <p:ph idx="1"/>
          </p:nvPr>
        </p:nvSpPr>
        <p:spPr>
          <a:xfrm>
            <a:off x="457200" y="1295400"/>
            <a:ext cx="8229600" cy="5410200"/>
          </a:xfrm>
        </p:spPr>
        <p:txBody>
          <a:bodyPr>
            <a:normAutofit fontScale="55000" lnSpcReduction="20000"/>
          </a:bodyPr>
          <a:lstStyle/>
          <a:p>
            <a:r>
              <a:rPr lang="en-US" dirty="0" smtClean="0"/>
              <a:t>Initially, lightweight–sometimes relatively sheer–white fabrics prevailed for the new fashion. The once colorful Greco-Roman statues had been bleached white from exposure to the elements. The imitators of the late 18th/early 19th century interpreted this fact to mean that all of the clothing was also white, thus the choice of white for the neo-classical dresses. Eventually, pastel dresses became fashionable as well.</a:t>
            </a:r>
          </a:p>
          <a:p>
            <a:r>
              <a:rPr lang="en-US" dirty="0" err="1" smtClean="0"/>
              <a:t>Merveilleuses</a:t>
            </a:r>
            <a:r>
              <a:rPr lang="en-US" dirty="0" smtClean="0"/>
              <a:t> were also reported to favor pale pink tights (as if their legs were blushing from being exposed)</a:t>
            </a:r>
          </a:p>
          <a:p>
            <a:r>
              <a:rPr lang="en-US" dirty="0" smtClean="0"/>
              <a:t>Beginning with the French Revolution, male attire becomes more and more sedate–devoid of qualities now considered acceptable only in feminine attire (</a:t>
            </a:r>
            <a:r>
              <a:rPr lang="en-US" dirty="0" err="1" smtClean="0"/>
              <a:t>ie</a:t>
            </a:r>
            <a:r>
              <a:rPr lang="en-US" dirty="0" smtClean="0"/>
              <a:t>. bright and bold colors, lace, embroidery, excess of decoration, etc.). Lavish fabrics lose favor to practical ones.</a:t>
            </a:r>
          </a:p>
          <a:p>
            <a:r>
              <a:rPr lang="en-US" dirty="0" smtClean="0"/>
              <a:t>The gentleman’s cravat is pristinely white and well pressed.</a:t>
            </a:r>
          </a:p>
          <a:p>
            <a:r>
              <a:rPr lang="en-US" dirty="0" smtClean="0"/>
              <a:t>Shirts were made of cotton or linen and were cut full through the chest</a:t>
            </a:r>
          </a:p>
          <a:p>
            <a:r>
              <a:rPr lang="en-US" dirty="0" smtClean="0"/>
              <a:t>The most common neckwear item was still the cravat. These were long rectangular strips of cloth (60″x10″ on average) that were wound around the neck over the tall collar of the shirt. Starched muslin or taffeta were commonly used–Black and White being the most common.</a:t>
            </a:r>
          </a:p>
          <a:p>
            <a:r>
              <a:rPr lang="en-US" dirty="0" smtClean="0"/>
              <a:t>TEXTILES: Fabrics are simpler and less decorative on the whole, particularly at the beginning of the period. Ladies dresses favor cottons and linens. Men’s suits favor wool. Silks will return to ladies’ dresses in the second half of the period.</a:t>
            </a:r>
            <a:endParaRPr lang="en-US" dirty="0"/>
          </a:p>
        </p:txBody>
      </p:sp>
    </p:spTree>
    <p:extLst>
      <p:ext uri="{BB962C8B-B14F-4D97-AF65-F5344CB8AC3E}">
        <p14:creationId xmlns:p14="http://schemas.microsoft.com/office/powerpoint/2010/main" val="30726200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TotalTime>
  <Words>307</Words>
  <Application>Microsoft Office PowerPoint</Application>
  <PresentationFormat>On-screen Show (4:3)</PresentationFormat>
  <Paragraphs>11</Paragraphs>
  <Slides>3</Slides>
  <Notes>0</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Office Theme</vt:lpstr>
      <vt:lpstr>Color Palette</vt:lpstr>
      <vt:lpstr>Textiles</vt:lpstr>
      <vt:lpstr>History Color/Fabric Notes</vt:lpstr>
    </vt:vector>
  </TitlesOfParts>
  <Company>Ouachita Baptist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 Palette</dc:title>
  <dc:creator>Christina Johnson</dc:creator>
  <cp:lastModifiedBy>Christina Johnson</cp:lastModifiedBy>
  <cp:revision>5</cp:revision>
  <dcterms:created xsi:type="dcterms:W3CDTF">2018-09-24T19:16:16Z</dcterms:created>
  <dcterms:modified xsi:type="dcterms:W3CDTF">2018-09-24T22:57:10Z</dcterms:modified>
</cp:coreProperties>
</file>